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BC"/>
    <a:srgbClr val="FCFCFC"/>
    <a:srgbClr val="005486"/>
    <a:srgbClr val="B2D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744" y="-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5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4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9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9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8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9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9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0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1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0B63-2601-4F8A-B49C-6AB56D47D15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399048" y="2868102"/>
            <a:ext cx="1011247" cy="864096"/>
          </a:xfrm>
          <a:prstGeom prst="rect">
            <a:avLst/>
          </a:prstGeom>
          <a:solidFill>
            <a:srgbClr val="0080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80BC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3" b="42301"/>
          <a:stretch/>
        </p:blipFill>
        <p:spPr bwMode="auto">
          <a:xfrm>
            <a:off x="1" y="1246260"/>
            <a:ext cx="9143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92401" y="3804206"/>
            <a:ext cx="1011247" cy="86453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79106" y="2903887"/>
            <a:ext cx="1024542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Abstract </a:t>
            </a:r>
            <a:br>
              <a:rPr lang="en-GB" sz="9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submission </a:t>
            </a:r>
            <a:br>
              <a:rPr lang="en-GB" sz="9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deadline</a:t>
            </a:r>
          </a:p>
          <a:p>
            <a:br>
              <a:rPr lang="en-GB" sz="8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1050" dirty="0">
                <a:solidFill>
                  <a:schemeClr val="bg1"/>
                </a:solidFill>
                <a:latin typeface="Helvetica Light" pitchFamily="34" charset="0"/>
              </a:rPr>
              <a:t>Jun. 21, 2024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3721" y="1131590"/>
            <a:ext cx="9144000" cy="142263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536556" y="2853438"/>
            <a:ext cx="72119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Keynote speaker</a:t>
            </a:r>
            <a:br>
              <a:rPr lang="en-GB" sz="90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Craig Thompson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	</a:t>
            </a:r>
            <a:b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b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Speakers: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410295" y="123478"/>
            <a:ext cx="0" cy="936104"/>
          </a:xfrm>
          <a:prstGeom prst="line">
            <a:avLst/>
          </a:prstGeom>
          <a:ln w="19050">
            <a:solidFill>
              <a:srgbClr val="0080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0" y="2589116"/>
            <a:ext cx="9144000" cy="155204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385753" y="3855979"/>
            <a:ext cx="1024542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Early registration</a:t>
            </a:r>
            <a:br>
              <a:rPr lang="en-GB" sz="9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deadline</a:t>
            </a:r>
          </a:p>
          <a:p>
            <a:br>
              <a:rPr lang="en-GB" sz="8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1050" dirty="0">
                <a:solidFill>
                  <a:schemeClr val="bg1"/>
                </a:solidFill>
                <a:latin typeface="Helvetica Light" pitchFamily="34" charset="0"/>
              </a:rPr>
              <a:t>Sept. 2, 2024</a:t>
            </a:r>
          </a:p>
        </p:txBody>
      </p:sp>
      <p:pic>
        <p:nvPicPr>
          <p:cNvPr id="1026" name="Picture 2" descr="T:\symposia\2021 new logo\Cell_Symposia_AllLogos\Cell_Symposia_Logo_Stacked\Cell_Symposia_Stacked_Blue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8" y="321114"/>
            <a:ext cx="785314" cy="5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75656" y="248910"/>
            <a:ext cx="5597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DBD"/>
                </a:solidFill>
                <a:latin typeface="Helvetica" pitchFamily="34" charset="0"/>
              </a:rPr>
              <a:t>Multifaceted mitochondria</a:t>
            </a:r>
            <a:br>
              <a:rPr lang="en-GB" sz="2400" b="1" dirty="0">
                <a:solidFill>
                  <a:srgbClr val="007DBD"/>
                </a:solidFill>
                <a:latin typeface="Helvetica" pitchFamily="34" charset="0"/>
              </a:rPr>
            </a:b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00B0500000000000000" pitchFamily="2" charset="0"/>
              </a:rPr>
              <a:t>October 27–29, 2024 </a:t>
            </a:r>
            <a:r>
              <a:rPr lang="de-DE" sz="1600" dirty="0">
                <a:solidFill>
                  <a:srgbClr val="007DBD"/>
                </a:solidFill>
                <a:latin typeface="Helvetica" panose="000B0500000000000000" pitchFamily="2" charset="0"/>
              </a:rPr>
              <a:t>— Sitges, Spain</a:t>
            </a:r>
            <a:endParaRPr lang="en-GB" sz="1600" dirty="0">
              <a:solidFill>
                <a:srgbClr val="007DBD"/>
              </a:solidFill>
              <a:latin typeface="Helvetica" panose="000B05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36556" y="4818503"/>
            <a:ext cx="41155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For more information, visit: </a:t>
            </a:r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cell.com/symposia</a:t>
            </a:r>
            <a:endParaRPr lang="en-GB" sz="1050" b="1" i="1" dirty="0">
              <a:solidFill>
                <a:srgbClr val="0080BC"/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6556" y="3432014"/>
            <a:ext cx="7421285" cy="1061829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Filipe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Cabreiro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Germany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Aleksandra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Filipovska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Australia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Lydia Finley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Christian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Frezza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Germany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Isha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Jain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Jennifer Lippincott-Schwartz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b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b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Ying Liu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China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Heidi McBride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Canada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Maria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Mittelbrunn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Spain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Christian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Münch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Germany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Deborah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Muoio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Mike Murphy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UK</a:t>
            </a:r>
            <a:b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Erika Pearce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Jared Rutter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Leonid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Sazanov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Austria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Luca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Scorrano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Italy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Gerald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Shadel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Anu</a:t>
            </a: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Suomalainen-Wartiovaara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Finland</a:t>
            </a:r>
            <a:endParaRPr lang="en-GB" sz="9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482DDB-EB44-CF46-1810-DB6038328920}"/>
              </a:ext>
            </a:extLst>
          </p:cNvPr>
          <p:cNvSpPr txBox="1"/>
          <p:nvPr/>
        </p:nvSpPr>
        <p:spPr>
          <a:xfrm>
            <a:off x="1536556" y="4349112"/>
            <a:ext cx="7211908" cy="10618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 sz="90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Organizers</a:t>
            </a:r>
            <a:br>
              <a:rPr lang="en-GB" sz="90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Luca </a:t>
            </a:r>
            <a:r>
              <a:rPr lang="en-GB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Scorrano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University of Padova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Italy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Lydia Finley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MSKCC,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</a:p>
          <a:p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endParaRPr lang="en-GB" sz="9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b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b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Shawnna Buttery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Editor-on-chief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Cell Reports</a:t>
            </a:r>
          </a:p>
          <a:p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Patrick Schaefer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Scientific editor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Cell Metabolism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	</a:t>
            </a:r>
            <a:b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b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1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9363</TotalTime>
  <Words>166</Words>
  <Application>Microsoft Office PowerPoint</Application>
  <PresentationFormat>On-screen Show (16:9)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collisterhome@gmail.com</cp:lastModifiedBy>
  <cp:revision>157</cp:revision>
  <dcterms:created xsi:type="dcterms:W3CDTF">2013-12-03T09:27:09Z</dcterms:created>
  <dcterms:modified xsi:type="dcterms:W3CDTF">2024-04-05T11:08:10Z</dcterms:modified>
</cp:coreProperties>
</file>